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(-0.14% &lt; 8.83%)
- The last 3 months mean of the old priority is 15.96 and the new priority is 20.1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(-0.88 &lt; -0.71 percentage points)
- The last 3 months mean of the old priority is 41.58% and the new priority is 43.02%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&lt; 0.03 percentage points)
- The last 3 months mean of the old priority is 1.22% and the new priority is 1.3%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(-6.86% &gt; -10.45%)
- The last 3 months mean of the old priority is 0.45 and the new priority is 0.48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(-6.91 &lt; -2.87 percentage points)
- The last 3 months mean of the old priority is 25.28% and the new priority is 24.78%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-0.03 percentage points)
- The last 3 months mean of the old priority is 0.2% and the new priority is 0.21%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&gt; -0.43 percentage points)
- The last 3 months mean of the old priority is 7.76% and the new priority is 7.89%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&lt; -0.04 percentage points)
- The last 3 months mean of the old priority is 3.08% and the new priority is 2.99%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(-0.68 &lt; -0.31 percentage points)
- The last 3 months mean of the old priority is 3.05% and the new priority is 2.86%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(-9.31% &lt; -2.53%)
- The last 3 months mean of the old priority is 1964.0 and the new priority is 1723.16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(-15.54% &lt; -12.72%)
- The last 3 months mean of the old priority is 887.92 and the new priority is 820.97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(3.76% &lt; 75.27%)
- The last 3 months mean of the old priority is 14.21 and the new priority is 10.75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(-0.73 &lt; 0.94 percentage points)
- The last 3 months mean of the old priority is 43.11% and the new priority is 42.72%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(0.01 &lt; 0.34 percentage points)
- The last 3 months mean of the old priority is 1.95% and the new priority is 1.8%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(0.22 &gt; -0.1 percentage points)
- The last 3 months mean of the old priority is 0.92% and the new priority is 1.06%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(-0.06 &gt; -0.22 percentage points)
- The last 3 months mean of the old priority is 2.11% and the new priority is 2.17%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(-0.06 &gt; -0.23 percentage points)
- The last 3 months mean of the old priority is 2.17% and the new priority is 2.21%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(21.94% &gt; -34.63%)
- The last 3 months mean of the old priority is 77.75 and the new priority is 110.25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(26.52% &gt; 14.57%)
- The last 3 months mean of the old priority is 1099.87 and the new priority is 1186.41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(26.58% &gt; -45.84%)
- The last 3 months mean of the old priority is 0.85 and the new priority is 2.03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(3.04 &gt; -1.85 percentage points)
- The last 3 months mean of the old priority is 32.22% and the new priority is 37.02%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(0.24 &gt; -0.24 percentage points)
- The last 3 months mean of the old priority is 0.63% and the new priority is 0.9%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(0.17 &gt; -0.49 percentage points)
- The last 3 months mean of the old priority is 5.69% and the new priority is 3.09%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(-0.31 &lt; 0.41 percentage points)
- The last 3 months mean of the old priority is 2.76% and the new priority is 2.85%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(-0.66 &lt; -0.46 percentage points)
- The last 3 months mean of the old priority is 2.86% and the new priority is 2.62%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(8.34% &lt; 22.5%)
- The last 3 months mean of the old priority is 79.06 and the new priority is 264.5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(37.14% &gt; -33.65%)
- The last 3 months mean of the old priority is 67.79 and the new priority is 530.6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(-13.8% &lt; 48.64%)
- The last 3 months mean of the old priority is 2.53 and the new priority is 1.6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(-2.47 &lt; 0.7 percentage points)
- The last 3 months mean of the old priority is 36.96% and the new priority is 33.4%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(0.03 &lt; 0.28 percentage points)
- The last 3 months mean of the old priority is 0.9% and the new priority is 0.62%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(-0.03 &gt; -0.11 percentage points)
- The last 3 months mean of the old priority is 0.73% and the new priority is 0.56%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(-0.08 &lt; -0.04 percentage points)
- The last 3 months mean of the old priority is 2.84% and the new priority is 2.86%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&lt; -0.18 percentage points)
- The last 3 months mean of the old priority is 2.63% and the new priority is 2.63%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(-0.38 &lt; 0.1 percentage points)
- The last 3 months mean of the old priority is 2.57% and the new priority is 2.73%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(0.14 &gt; -0.08 percentage points)
- The last 3 months mean of the old priority is 2.81% and the new priority is 2.82%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(-0.07 &gt; -0.28 percentage points)
- The last 3 months mean of the old priority is 2.68% and the new priority is 2.91%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(-15.14% &lt; -11.38%)
- The last 3 months mean of the old priority is 281.81 and the new priority is 106.5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(-26.86% &lt; 31.72%)
- The last 3 months mean of the old priority is 711.34 and the new priority is 164.43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(-10.42% &lt; 1.97%)
- The last 3 months mean of the old priority is 0.33 and the new priority is 0.31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(-3.67 &lt; -1.12 percentage points)
- The last 3 months mean of the old priority is 24.76% and the new priority is 23.19%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(0.04 &lt; 0.07 percentage points)
- The last 3 months mean of the old priority is 0.2% and the new priority is 0.19%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(-0.45 &lt; -0.18 percentage points)
- The last 3 months mean of the old priority is 5.64% and the new priority is 5.89%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 &lt; 0.06 percentage points)
- The last 3 months mean of the old priority is 3.12% and the new priority is 3.01%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(-0.03 &lt; -0.02 percentage points)
- The last 3 months mean of the old priority is 2.86% and the new priority is 2.95%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(-6.88% &lt; 0.91%)
- The last 3 months mean of the old priority is 848.54 and the new priority is 717.86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(-16.58% &lt; 2.9%)
- The last 3 months mean of the old priority is 278.17 and the new priority is 219.76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(9.81% &lt; 10.81%)
- The last 3 months mean of the old priority is 14.03 and the new priority is 14.96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(5.7 &gt; 4.85 percentage points)
- The last 3 months mean of the old priority is 29.65% and the new priority is 30.25%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(0.21 &lt; 0.21 percentage points)
- The last 3 months mean of the old priority is 1.68% and the new priority is 1.74%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(-0.24 &gt; -0.28 percentage points)
- The last 3 months mean of the old priority is 0.78% and the new priority is 0.71%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(-0.04 &lt; 0.13 percentage points)
- The last 3 months mean of the old priority is 2.14% and the new priority is 2.13%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(-0.32 &lt; -0.1 percentage points)
- The last 3 months mean of the old priority is 2.01% and the new priority is 1.98%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(2.24% &lt; 11.6%)
- The last 3 months mean of the old priority is 93.17 and the new priority is 80.55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(12.27% &lt; 23.66%)
- The last 3 months mean of the old priority is 1306.64 and the new priority is 1200.95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(2.08% &gt; -30.04%)
- The last 3 months mean of the old priority is 0.93 and the new priority is 3.07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(2.92 &gt; 0.57 percentage points)
- The last 3 months mean of the old priority is 19.15% and the new priority is 23.49%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(0.04 &gt; -0.16 percentage points)
- The last 3 months mean of the old priority is 0.59% and the new priority is 0.99%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(-0.87 &lt; -0.08 percentage points)
- The last 3 months mean of the old priority is 7.81% and the new priority is 2.73%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(0.06 &gt; -1.4 percentage points)
- The last 3 months mean of the old priority is 1.75% and the new priority is 2.39%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-1.11 percentage points)
- The last 3 months mean of the old priority is 1.91% and the new priority is 2.5%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(32.31% &lt; 36.98%)
- The last 3 months mean of the old priority is 640.87 and the new priority is 370.81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(32.13% &lt; 49.08%)
- The last 3 months mean of the old priority is 10249.43 and the new priority is 7442.12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(19.85% &gt; 7.43%)
- The last 3 months mean of the old priority is 25.45 and the new priority is 163.81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(22.34% &gt; -24.84%)
- The last 3 months mean of the old priority is 23.57 and the new priority is 503.23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(-18.3% &lt; -6.03%)
- The last 3 months mean of the old priority is 2.46 and the new priority is 1.75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(-0.78 &lt; 2.73 percentage points)
- The last 3 months mean of the old priority is 22.02% and the new priority is 18.3%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 &lt; 0.03 percentage points)
- The last 3 months mean of the old priority is 0.8% and the new priority is 0.61%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(-0.19 &gt; -0.28 percentage points)
- The last 3 months mean of the old priority is 2.61% and the new priority is 2.48%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(-0.32 &lt; -0.27 percentage points)
- The last 3 months mean of the old priority is 2.4% and the new priority is 2.3%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(-0.11 &gt; -0.33 percentage points)
- The last 3 months mean of the old priority is 2.43% and the new priority is 2.3%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(-4.83% &lt; -3.22%)
- The last 3 months mean of the old priority is 266.36 and the new priority is 151.48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(-22.24% &lt; -9.05%)
- The last 3 months mean of the old priority is 654.08 and the new priority is 265.25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(-10.36% &gt; -46.94%)
- The last 3 months mean of the old priority is 0.36 and the new priority is 0.36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(-0.35 &gt; -9.05 percentage points)
- The last 3 months mean of the old priority is 14.44% and the new priority is 13.86%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(-0.02 &gt; -0.12 percentage points)
- The last 3 months mean of the old priority is 0.21% and the new priority is 0.2%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(0.22 &lt; 2.81 percentage points)
- The last 3 months mean of the old priority is 7.61% and the new priority is 8.06%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(-0.31 &gt; -0.31 percentage points)
- The last 3 months mean of the old priority is 2.76% and the new priority is 2.8%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(-0.5 &lt; -0.07 percentage points)
- The last 3 months mean of the old priority is 3.04% and the new priority is 2.95%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(-19.53% &lt; 5.21%)
- The last 3 months mean of the old priority is 554.46 and the new priority is 452.8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(-27.86% &gt; -44.18%)
- The last 3 months mean of the old priority is 199.88 and the new priority is 162.57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(20.53% &gt; -58.45%)
- The last 3 months mean of the old priority is 1.06 and the new priority is 4.77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(3.05 &gt; -4.43 percentage points)
- The last 3 months mean of the old priority is 32.05% and the new priority is 35.76%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(0.05 &gt; -0.4 percentage points)
- The last 3 months mean of the old priority is 0.47% and the new priority is 0.92%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(-0.52 &lt; 4.31 percentage points)
- The last 3 months mean of the old priority is 7.58% and the new priority is 2.09%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-0.02 percentage points)
- The last 3 months mean of the old priority is 2.97% and the new priority is 2.72%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(-0.24 &gt; -0.43 percentage points)
- The last 3 months mean of the old priority is 2.76% and the new priority is 2.61%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(39.61% &gt; -25.29%)
- The last 3 months mean of the old priority is 122.62 and the new priority is 895.27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(68.28% &gt; -68.96%)
- The last 3 months mean of the old priority is 130.49 and the new priority is 4287.8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(-8.42% &lt; 13.46%)
- The last 3 months mean of the old priority is 2.88 and the new priority is 2.47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(-2.15 &lt; 2.64 percentage points)
- The last 3 months mean of the old priority is 33.67% and the new priority is 32.84%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(0.01 &lt; 0.07 percentage points)
- The last 3 months mean of the old priority is 0.7% and the new priority is 0.59%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(0.12 &gt; -0.03 percentage points)
- The last 3 months mean of the old priority is 3.01% and the new priority is 2.96%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 &gt; -0.16 percentage points)
- The last 3 months mean of the old priority is 2.81% and the new priority is 3.11%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(0.02 &gt; -0.25 percentage points)
- The last 3 months mean of the old priority is 2.76% and the new priority is 3.0%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(-12.95% &lt; 1.8%)
- The last 3 months mean of the old priority is 1203.68 and the new priority is 737.58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(-20.28% &lt; 15.5%)
- The last 3 months mean of the old priority is 3465.24 and the new priority is 1825.0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